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Exo 2 Regular"/>
      <p:regular r:id="rId13"/>
      <p:bold r:id="rId14"/>
      <p:italic r:id="rId15"/>
      <p:boldItalic r:id="rId16"/>
    </p:embeddedFont>
    <p:embeddedFont>
      <p:font typeface="Fira Sans Extra Condensed Medium"/>
      <p:regular r:id="rId17"/>
      <p:bold r:id="rId18"/>
      <p:italic r:id="rId19"/>
      <p:boldItalic r:id="rId20"/>
    </p:embeddedFont>
    <p:embeddedFont>
      <p:font typeface="Roboto Condensed"/>
      <p:regular r:id="rId21"/>
      <p:bold r:id="rId22"/>
      <p:italic r:id="rId23"/>
      <p:boldItalic r:id="rId24"/>
    </p:embeddedFont>
    <p:embeddedFont>
      <p:font typeface="Squada One"/>
      <p:regular r:id="rId25"/>
    </p:embeddedFont>
    <p:embeddedFont>
      <p:font typeface="Roboto Condensed Light"/>
      <p:regular r:id="rId26"/>
      <p:bold r:id="rId27"/>
      <p:italic r:id="rId28"/>
      <p:boldItalic r:id="rId29"/>
    </p:embeddedFont>
    <p:embeddedFont>
      <p:font typeface="Exo 2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boldItalic.fntdata"/><Relationship Id="rId22" Type="http://schemas.openxmlformats.org/officeDocument/2006/relationships/font" Target="fonts/RobotoCondensed-bold.fntdata"/><Relationship Id="rId21" Type="http://schemas.openxmlformats.org/officeDocument/2006/relationships/font" Target="fonts/RobotoCondensed-regular.fntdata"/><Relationship Id="rId24" Type="http://schemas.openxmlformats.org/officeDocument/2006/relationships/font" Target="fonts/RobotoCondensed-boldItalic.fntdata"/><Relationship Id="rId23" Type="http://schemas.openxmlformats.org/officeDocument/2006/relationships/font" Target="fonts/RobotoCondense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CondensedLight-regular.fntdata"/><Relationship Id="rId25" Type="http://schemas.openxmlformats.org/officeDocument/2006/relationships/font" Target="fonts/SquadaOne-regular.fntdata"/><Relationship Id="rId28" Type="http://schemas.openxmlformats.org/officeDocument/2006/relationships/font" Target="fonts/RobotoCondensedLight-italic.fntdata"/><Relationship Id="rId27" Type="http://schemas.openxmlformats.org/officeDocument/2006/relationships/font" Target="fonts/RobotoCondensed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Condensed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xo2-bold.fntdata"/><Relationship Id="rId30" Type="http://schemas.openxmlformats.org/officeDocument/2006/relationships/font" Target="fonts/Exo2-regular.fntdata"/><Relationship Id="rId11" Type="http://schemas.openxmlformats.org/officeDocument/2006/relationships/slide" Target="slides/slide6.xml"/><Relationship Id="rId33" Type="http://schemas.openxmlformats.org/officeDocument/2006/relationships/font" Target="fonts/Exo2-boldItalic.fntdata"/><Relationship Id="rId10" Type="http://schemas.openxmlformats.org/officeDocument/2006/relationships/slide" Target="slides/slide5.xml"/><Relationship Id="rId32" Type="http://schemas.openxmlformats.org/officeDocument/2006/relationships/font" Target="fonts/Exo2-italic.fntdata"/><Relationship Id="rId13" Type="http://schemas.openxmlformats.org/officeDocument/2006/relationships/font" Target="fonts/Exo2Regular-regular.fntdata"/><Relationship Id="rId12" Type="http://schemas.openxmlformats.org/officeDocument/2006/relationships/slide" Target="slides/slide7.xml"/><Relationship Id="rId15" Type="http://schemas.openxmlformats.org/officeDocument/2006/relationships/font" Target="fonts/Exo2Regular-italic.fntdata"/><Relationship Id="rId14" Type="http://schemas.openxmlformats.org/officeDocument/2006/relationships/font" Target="fonts/Exo2Regular-bold.fntdata"/><Relationship Id="rId17" Type="http://schemas.openxmlformats.org/officeDocument/2006/relationships/font" Target="fonts/FiraSansExtraCondensedMedium-regular.fntdata"/><Relationship Id="rId16" Type="http://schemas.openxmlformats.org/officeDocument/2006/relationships/font" Target="fonts/Exo2Regular-boldItalic.fntdata"/><Relationship Id="rId19" Type="http://schemas.openxmlformats.org/officeDocument/2006/relationships/font" Target="fonts/FiraSansExtraCondensedMedium-italic.fntdata"/><Relationship Id="rId18" Type="http://schemas.openxmlformats.org/officeDocument/2006/relationships/font" Target="fonts/FiraSansExtraCondensedMedium-bold.fntdata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886f1a4086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886f1a4086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86f1a4086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86f1a4086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86f1a4086_0_6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86f1a4086_0_6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86f1a4086_0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86f1a4086_0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86f1a4086_0_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886f1a4086_0_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86f1a4086_0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86f1a4086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CUSTOM_2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11"/>
          <p:cNvSpPr txBox="1"/>
          <p:nvPr>
            <p:ph idx="2"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2" name="Google Shape;62;p11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3" name="Google Shape;63;p11"/>
          <p:cNvSpPr txBox="1"/>
          <p:nvPr>
            <p:ph idx="3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4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5" name="Google Shape;65;p11"/>
          <p:cNvSpPr txBox="1"/>
          <p:nvPr>
            <p:ph idx="5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6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2"/>
          <p:cNvSpPr txBox="1"/>
          <p:nvPr>
            <p:ph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">
  <p:cSld name="CUSTOM_2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3" name="Google Shape;73;p13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5" name="Google Shape;75;p13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7" name="Google Shape;77;p13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9" name="Google Shape;79;p13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1" name="Google Shape;81;p13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3" name="Google Shape;83;p13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14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9" name="Google Shape;89;p14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" name="Google Shape;90;p14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2">
  <p:cSld name="CUSTOM_1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16"/>
          <p:cNvSpPr txBox="1"/>
          <p:nvPr>
            <p:ph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96" name="Google Shape;96;p16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2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9" name="Google Shape;99;p17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0" name="Google Shape;100;p17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1" name="Google Shape;101;p17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2" name="Google Shape;102;p17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17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4" name="Google Shape;104;p17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5" name="Google Shape;105;p17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6" name="Google Shape;106;p17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">
  <p:cSld name="CUSTOM_29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19"/>
          <p:cNvSpPr txBox="1"/>
          <p:nvPr>
            <p:ph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12" name="Google Shape;112;p19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3">
  <p:cSld name="CUSTOM_15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4">
  <p:cSld name="CUSTOM_15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6">
  <p:cSld name="CUSTOM_3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2"/>
          <p:cNvSpPr txBox="1"/>
          <p:nvPr>
            <p:ph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20" name="Google Shape;120;p22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5">
  <p:cSld name="CUSTOM_15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3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4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ru" sz="10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i="0" lang="ru" sz="1000" u="none" cap="none" strike="noStrike">
                <a:solidFill>
                  <a:schemeClr val="hlink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Slidesgo</a:t>
            </a:r>
            <a:r>
              <a:rPr b="0" i="0" lang="ru" sz="10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i="0" lang="ru" sz="1000" u="none" cap="none" strike="noStrike">
                <a:solidFill>
                  <a:schemeClr val="hlink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/>
              </a:rPr>
              <a:t>Flaticon</a:t>
            </a:r>
            <a:r>
              <a:rPr b="0" i="0" lang="ru" sz="10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i="0" lang="ru" sz="1000" u="none" cap="none" strike="noStrike">
                <a:solidFill>
                  <a:schemeClr val="hlink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/>
              </a:rPr>
              <a:t>Freepik</a:t>
            </a:r>
            <a:r>
              <a:rPr b="0" i="0" lang="ru" sz="10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b="0" i="0" sz="1000" u="none" cap="none" strike="noStrike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ru" sz="9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i="0" sz="900" u="none" cap="none" strike="noStrike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>
  <p:cSld name="CUSTOM_33">
    <p:bg>
      <p:bgPr>
        <a:noFill/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30" name="Google Shape;130;p26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1" name="Google Shape;131;p26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2" name="Google Shape;13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" name="Google Shape;16;p4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690446" y="656478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8" name="Google Shape;18;p4"/>
          <p:cNvSpPr txBox="1"/>
          <p:nvPr>
            <p:ph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5" name="Google Shape;25;p4"/>
          <p:cNvSpPr txBox="1"/>
          <p:nvPr>
            <p:ph idx="13" type="subTitle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6" name="Google Shape;26;p4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7" name="Google Shape;27;p4"/>
          <p:cNvSpPr txBox="1"/>
          <p:nvPr>
            <p:ph idx="15" type="subTitle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8" name="Google Shape;28;p4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9" name="Google Shape;29;p4"/>
          <p:cNvSpPr txBox="1"/>
          <p:nvPr>
            <p:ph idx="17" type="subTitle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30" name="Google Shape;30;p4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1" name="Google Shape;31;p4"/>
          <p:cNvSpPr txBox="1"/>
          <p:nvPr>
            <p:ph idx="19" type="subTitle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32" name="Google Shape;32;p4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3" name="Google Shape;33;p4"/>
          <p:cNvSpPr txBox="1"/>
          <p:nvPr>
            <p:ph idx="21" type="subTitle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" type="subTitle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8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0" name="Google Shape;50;p9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10"/>
          <p:cNvSpPr txBox="1"/>
          <p:nvPr>
            <p:ph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4" name="Google Shape;54;p10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0"/>
          <p:cNvSpPr txBox="1"/>
          <p:nvPr>
            <p:ph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7" name="Google Shape;57;p10"/>
          <p:cNvSpPr txBox="1"/>
          <p:nvPr>
            <p:ph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b="0" i="0" sz="2800" u="none" cap="none" strike="noStrik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b="0" i="0" sz="2800" u="none" cap="none" strike="noStrik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b="0" i="0" sz="2800" u="none" cap="none" strike="noStrik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b="0" i="0" sz="2800" u="none" cap="none" strike="noStrik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b="0" i="0" sz="2800" u="none" cap="none" strike="noStrik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b="0" i="0" sz="2800" u="none" cap="none" strike="noStrik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b="0" i="0" sz="2800" u="none" cap="none" strike="noStrik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b="0" i="0" sz="2800" u="none" cap="none" strike="noStrik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b="0" i="0" sz="12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b="0" i="0" sz="12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b="0" i="0" sz="12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b="0" i="0" sz="12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b="0" i="0" sz="12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b="0" i="0" sz="12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b="0" i="0" sz="12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b="0" i="0" sz="12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b="0" i="0" sz="1200" u="none" cap="none" strike="noStrik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>
            <p:ph type="ctrTitle"/>
          </p:nvPr>
        </p:nvSpPr>
        <p:spPr>
          <a:xfrm>
            <a:off x="4370400" y="1492750"/>
            <a:ext cx="3857100" cy="153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/>
              <a:t>Личный кинодневник</a:t>
            </a:r>
            <a:endParaRPr sz="2900"/>
          </a:p>
        </p:txBody>
      </p:sp>
      <p:sp>
        <p:nvSpPr>
          <p:cNvPr id="138" name="Google Shape;138;p27"/>
          <p:cNvSpPr txBox="1"/>
          <p:nvPr>
            <p:ph idx="1" type="subTitle"/>
          </p:nvPr>
        </p:nvSpPr>
        <p:spPr>
          <a:xfrm>
            <a:off x="3875400" y="2979727"/>
            <a:ext cx="4352100" cy="130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Андреев Александр</a:t>
            </a:r>
            <a:endParaRPr sz="200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Господарикова Варвара</a:t>
            </a:r>
            <a:endParaRPr sz="200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Донских Дмитрий</a:t>
            </a:r>
            <a:endParaRPr sz="200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cxnSp>
        <p:nvCxnSpPr>
          <p:cNvPr id="139" name="Google Shape;139;p27"/>
          <p:cNvCxnSpPr/>
          <p:nvPr/>
        </p:nvCxnSpPr>
        <p:spPr>
          <a:xfrm flipH="1" rot="10800000">
            <a:off x="4509050" y="3176000"/>
            <a:ext cx="4723200" cy="3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idx="1" type="subTitle"/>
          </p:nvPr>
        </p:nvSpPr>
        <p:spPr>
          <a:xfrm flipH="1">
            <a:off x="2835113" y="1453050"/>
            <a:ext cx="40971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Exo 2 Regular"/>
                <a:ea typeface="Exo 2 Regular"/>
                <a:cs typeface="Exo 2 Regular"/>
                <a:sym typeface="Exo 2 Regular"/>
              </a:rPr>
              <a:t>Что такое личный кинодневник</a:t>
            </a:r>
            <a:endParaRPr sz="2000">
              <a:latin typeface="Exo 2 Regular"/>
              <a:ea typeface="Exo 2 Regular"/>
              <a:cs typeface="Exo 2 Regular"/>
              <a:sym typeface="Exo 2 Regular"/>
            </a:endParaRPr>
          </a:p>
        </p:txBody>
      </p:sp>
      <p:sp>
        <p:nvSpPr>
          <p:cNvPr id="145" name="Google Shape;145;p28"/>
          <p:cNvSpPr txBox="1"/>
          <p:nvPr>
            <p:ph idx="2" type="title"/>
          </p:nvPr>
        </p:nvSpPr>
        <p:spPr>
          <a:xfrm>
            <a:off x="439876" y="12617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1</a:t>
            </a:r>
            <a:endParaRPr sz="4000"/>
          </a:p>
        </p:txBody>
      </p:sp>
      <p:sp>
        <p:nvSpPr>
          <p:cNvPr id="146" name="Google Shape;146;p28"/>
          <p:cNvSpPr txBox="1"/>
          <p:nvPr>
            <p:ph idx="3" type="title"/>
          </p:nvPr>
        </p:nvSpPr>
        <p:spPr>
          <a:xfrm>
            <a:off x="1700101" y="2016225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2</a:t>
            </a:r>
            <a:endParaRPr sz="4000"/>
          </a:p>
        </p:txBody>
      </p:sp>
      <p:sp>
        <p:nvSpPr>
          <p:cNvPr id="147" name="Google Shape;147;p28"/>
          <p:cNvSpPr txBox="1"/>
          <p:nvPr>
            <p:ph idx="4" type="subTitle"/>
          </p:nvPr>
        </p:nvSpPr>
        <p:spPr>
          <a:xfrm flipH="1">
            <a:off x="3969714" y="2229300"/>
            <a:ext cx="37086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Exo 2 Regular"/>
                <a:ea typeface="Exo 2 Regular"/>
                <a:cs typeface="Exo 2 Regular"/>
                <a:sym typeface="Exo 2 Regular"/>
              </a:rPr>
              <a:t>Какие функции он выполняет</a:t>
            </a:r>
            <a:endParaRPr sz="2000">
              <a:latin typeface="Exo 2 Regular"/>
              <a:ea typeface="Exo 2 Regular"/>
              <a:cs typeface="Exo 2 Regular"/>
              <a:sym typeface="Exo 2 Regular"/>
            </a:endParaRPr>
          </a:p>
        </p:txBody>
      </p:sp>
      <p:sp>
        <p:nvSpPr>
          <p:cNvPr id="148" name="Google Shape;148;p28"/>
          <p:cNvSpPr txBox="1"/>
          <p:nvPr>
            <p:ph idx="5" type="title"/>
          </p:nvPr>
        </p:nvSpPr>
        <p:spPr>
          <a:xfrm>
            <a:off x="2803939" y="27707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3</a:t>
            </a:r>
            <a:endParaRPr sz="4000"/>
          </a:p>
        </p:txBody>
      </p:sp>
      <p:sp>
        <p:nvSpPr>
          <p:cNvPr id="149" name="Google Shape;149;p28"/>
          <p:cNvSpPr txBox="1"/>
          <p:nvPr>
            <p:ph idx="6" type="subTitle"/>
          </p:nvPr>
        </p:nvSpPr>
        <p:spPr>
          <a:xfrm flipH="1">
            <a:off x="5122252" y="29670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Exo 2 Regular"/>
                <a:ea typeface="Exo 2 Regular"/>
                <a:cs typeface="Exo 2 Regular"/>
                <a:sym typeface="Exo 2 Regular"/>
              </a:rPr>
              <a:t>Для кого он сделан</a:t>
            </a:r>
            <a:endParaRPr sz="2000">
              <a:latin typeface="Exo 2 Regular"/>
              <a:ea typeface="Exo 2 Regular"/>
              <a:cs typeface="Exo 2 Regular"/>
              <a:sym typeface="Exo 2 Regula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/>
        </p:nvSpPr>
        <p:spPr>
          <a:xfrm>
            <a:off x="2193150" y="1457400"/>
            <a:ext cx="4757700" cy="22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Exo 2 Regular"/>
              <a:buChar char="✓"/>
            </a:pPr>
            <a:r>
              <a:rPr lang="ru" sz="2000">
                <a:solidFill>
                  <a:srgbClr val="FFFFFF"/>
                </a:solidFill>
                <a:latin typeface="Exo 2 Regular"/>
                <a:ea typeface="Exo 2 Regular"/>
                <a:cs typeface="Exo 2 Regular"/>
                <a:sym typeface="Exo 2 Regular"/>
              </a:rPr>
              <a:t>Мобильность</a:t>
            </a:r>
            <a:endParaRPr sz="2000">
              <a:solidFill>
                <a:srgbClr val="FFFFFF"/>
              </a:solidFill>
              <a:latin typeface="Exo 2 Regular"/>
              <a:ea typeface="Exo 2 Regular"/>
              <a:cs typeface="Exo 2 Regular"/>
              <a:sym typeface="Exo 2 Regular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Exo 2 Regular"/>
              <a:buChar char="✓"/>
            </a:pPr>
            <a:r>
              <a:rPr lang="ru" sz="2000">
                <a:solidFill>
                  <a:srgbClr val="FFFFFF"/>
                </a:solidFill>
                <a:latin typeface="Exo 2 Regular"/>
                <a:ea typeface="Exo 2 Regular"/>
                <a:cs typeface="Exo 2 Regular"/>
                <a:sym typeface="Exo 2 Regular"/>
              </a:rPr>
              <a:t>Большая база фильмов</a:t>
            </a:r>
            <a:endParaRPr sz="2000">
              <a:solidFill>
                <a:srgbClr val="FFFFFF"/>
              </a:solidFill>
              <a:latin typeface="Exo 2 Regular"/>
              <a:ea typeface="Exo 2 Regular"/>
              <a:cs typeface="Exo 2 Regular"/>
              <a:sym typeface="Exo 2 Regular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Exo 2 Regular"/>
              <a:buChar char="✓"/>
            </a:pPr>
            <a:r>
              <a:rPr lang="ru" sz="2000">
                <a:solidFill>
                  <a:srgbClr val="FFFFFF"/>
                </a:solidFill>
                <a:latin typeface="Exo 2 Regular"/>
                <a:ea typeface="Exo 2 Regular"/>
                <a:cs typeface="Exo 2 Regular"/>
                <a:sym typeface="Exo 2 Regular"/>
              </a:rPr>
              <a:t>Приватность комментариев</a:t>
            </a:r>
            <a:endParaRPr sz="2000">
              <a:solidFill>
                <a:srgbClr val="FFFFFF"/>
              </a:solidFill>
              <a:latin typeface="Exo 2 Regular"/>
              <a:ea typeface="Exo 2 Regular"/>
              <a:cs typeface="Exo 2 Regular"/>
              <a:sym typeface="Exo 2 Regula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/>
          <p:nvPr>
            <p:ph type="ctrTitle"/>
          </p:nvPr>
        </p:nvSpPr>
        <p:spPr>
          <a:xfrm>
            <a:off x="1964850" y="352850"/>
            <a:ext cx="52143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Мы готовы улучшаться</a:t>
            </a:r>
            <a:endParaRPr/>
          </a:p>
        </p:txBody>
      </p:sp>
      <p:pic>
        <p:nvPicPr>
          <p:cNvPr id="160" name="Google Shape;1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775" y="949550"/>
            <a:ext cx="6124451" cy="353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/>
        </p:nvSpPr>
        <p:spPr>
          <a:xfrm>
            <a:off x="1487325" y="664450"/>
            <a:ext cx="5584500" cy="20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>
                <a:solidFill>
                  <a:srgbClr val="FFFFFF"/>
                </a:solidFill>
                <a:latin typeface="Exo 2 Regular"/>
                <a:ea typeface="Exo 2 Regular"/>
                <a:cs typeface="Exo 2 Regular"/>
                <a:sym typeface="Exo 2 Regular"/>
              </a:rPr>
              <a:t>Если ты:</a:t>
            </a:r>
            <a:endParaRPr sz="3200">
              <a:solidFill>
                <a:srgbClr val="FFFFFF"/>
              </a:solidFill>
              <a:latin typeface="Exo 2 Regular"/>
              <a:ea typeface="Exo 2 Regular"/>
              <a:cs typeface="Exo 2 Regular"/>
              <a:sym typeface="Exo 2 Regula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Exo 2 Regular"/>
              <a:buChar char="•"/>
            </a:pPr>
            <a:r>
              <a:rPr lang="ru" sz="2000">
                <a:solidFill>
                  <a:srgbClr val="FFFFFF"/>
                </a:solidFill>
                <a:latin typeface="Exo 2 Regular"/>
                <a:ea typeface="Exo 2 Regular"/>
                <a:cs typeface="Exo 2 Regular"/>
                <a:sym typeface="Exo 2 Regular"/>
              </a:rPr>
              <a:t>Киноман</a:t>
            </a:r>
            <a:endParaRPr sz="2000">
              <a:solidFill>
                <a:srgbClr val="FFFFFF"/>
              </a:solidFill>
              <a:latin typeface="Exo 2 Regular"/>
              <a:ea typeface="Exo 2 Regular"/>
              <a:cs typeface="Exo 2 Regular"/>
              <a:sym typeface="Exo 2 Regula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Exo 2 Regular"/>
              <a:buChar char="•"/>
            </a:pPr>
            <a:r>
              <a:rPr lang="ru" sz="2000">
                <a:solidFill>
                  <a:srgbClr val="FFFFFF"/>
                </a:solidFill>
                <a:latin typeface="Exo 2 Regular"/>
                <a:ea typeface="Exo 2 Regular"/>
                <a:cs typeface="Exo 2 Regular"/>
                <a:sym typeface="Exo 2 Regular"/>
              </a:rPr>
              <a:t>Ценишь своё время</a:t>
            </a:r>
            <a:endParaRPr sz="2000">
              <a:solidFill>
                <a:srgbClr val="FFFFFF"/>
              </a:solidFill>
              <a:latin typeface="Exo 2 Regular"/>
              <a:ea typeface="Exo 2 Regular"/>
              <a:cs typeface="Exo 2 Regular"/>
              <a:sym typeface="Exo 2 Regula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Exo 2 Regular"/>
              <a:buChar char="•"/>
            </a:pPr>
            <a:r>
              <a:rPr lang="ru" sz="2000">
                <a:solidFill>
                  <a:srgbClr val="FFFFFF"/>
                </a:solidFill>
                <a:latin typeface="Exo 2 Regular"/>
                <a:ea typeface="Exo 2 Regular"/>
                <a:cs typeface="Exo 2 Regular"/>
                <a:sym typeface="Exo 2 Regular"/>
              </a:rPr>
              <a:t>Уважаешь своё личное пространство</a:t>
            </a:r>
            <a:endParaRPr sz="2000">
              <a:solidFill>
                <a:srgbClr val="FFFFFF"/>
              </a:solidFill>
              <a:latin typeface="Exo 2 Regular"/>
              <a:ea typeface="Exo 2 Regular"/>
              <a:cs typeface="Exo 2 Regular"/>
              <a:sym typeface="Exo 2 Regular"/>
            </a:endParaRPr>
          </a:p>
          <a:p>
            <a:pPr indent="0" lvl="0" marL="45720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>
                <a:solidFill>
                  <a:srgbClr val="FFFFFF"/>
                </a:solidFill>
                <a:latin typeface="Exo 2 Regular"/>
                <a:ea typeface="Exo 2 Regular"/>
                <a:cs typeface="Exo 2 Regular"/>
                <a:sym typeface="Exo 2 Regular"/>
              </a:rPr>
              <a:t>Присоединяйся:</a:t>
            </a:r>
            <a:endParaRPr sz="3200">
              <a:solidFill>
                <a:srgbClr val="FFFFFF"/>
              </a:solidFill>
              <a:latin typeface="Exo 2 Regular"/>
              <a:ea typeface="Exo 2 Regular"/>
              <a:cs typeface="Exo 2 Regular"/>
              <a:sym typeface="Exo 2 Regular"/>
            </a:endParaRPr>
          </a:p>
          <a:p>
            <a:pPr indent="0" lvl="0" marL="45720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>
                <a:solidFill>
                  <a:srgbClr val="FFFFFF"/>
                </a:solidFill>
                <a:latin typeface="Exo 2 Regular"/>
                <a:ea typeface="Exo 2 Regular"/>
                <a:cs typeface="Exo 2 Regular"/>
                <a:sym typeface="Exo 2 Regular"/>
              </a:rPr>
              <a:t>QR на скачивание?</a:t>
            </a:r>
            <a:endParaRPr sz="3200">
              <a:solidFill>
                <a:srgbClr val="FFFFFF"/>
              </a:solidFill>
              <a:latin typeface="Exo 2 Regular"/>
              <a:ea typeface="Exo 2 Regular"/>
              <a:cs typeface="Exo 2 Regular"/>
              <a:sym typeface="Exo 2 Regular"/>
            </a:endParaRPr>
          </a:p>
          <a:p>
            <a:pPr indent="0" lvl="0" marL="45720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Exo 2 Regular"/>
                <a:ea typeface="Exo 2 Regular"/>
                <a:cs typeface="Exo 2 Regular"/>
                <a:sym typeface="Exo 2 Regular"/>
              </a:rPr>
              <a:t>(альтернатива: тебе подойдет наше приложение)</a:t>
            </a:r>
            <a:endParaRPr sz="1300">
              <a:solidFill>
                <a:srgbClr val="FFFFFF"/>
              </a:solidFill>
              <a:latin typeface="Exo 2 Regular"/>
              <a:ea typeface="Exo 2 Regular"/>
              <a:cs typeface="Exo 2 Regular"/>
              <a:sym typeface="Exo 2 Regula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/>
          <p:nvPr>
            <p:ph type="ctrTitle"/>
          </p:nvPr>
        </p:nvSpPr>
        <p:spPr>
          <a:xfrm>
            <a:off x="1300125" y="1020275"/>
            <a:ext cx="5779800" cy="28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700"/>
              <a:t>Кинодневник:</a:t>
            </a:r>
            <a:endParaRPr sz="37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Твой личный помощник</a:t>
            </a:r>
            <a:endParaRPr/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мире кинематографа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/>
          <p:nvPr>
            <p:ph type="ctrTitle"/>
          </p:nvPr>
        </p:nvSpPr>
        <p:spPr>
          <a:xfrm>
            <a:off x="1964851" y="3660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700"/>
              <a:t>Наша команда</a:t>
            </a:r>
            <a:endParaRPr sz="3700"/>
          </a:p>
        </p:txBody>
      </p:sp>
      <p:sp>
        <p:nvSpPr>
          <p:cNvPr id="176" name="Google Shape;176;p33"/>
          <p:cNvSpPr txBox="1"/>
          <p:nvPr>
            <p:ph idx="4294967295" type="ctrTitle"/>
          </p:nvPr>
        </p:nvSpPr>
        <p:spPr>
          <a:xfrm>
            <a:off x="1921978" y="1827288"/>
            <a:ext cx="1780500" cy="4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Александр 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Андреев</a:t>
            </a:r>
            <a:endParaRPr sz="1400"/>
          </a:p>
        </p:txBody>
      </p:sp>
      <p:sp>
        <p:nvSpPr>
          <p:cNvPr id="177" name="Google Shape;177;p33"/>
          <p:cNvSpPr txBox="1"/>
          <p:nvPr>
            <p:ph idx="4294967295" type="subTitle"/>
          </p:nvPr>
        </p:nvSpPr>
        <p:spPr>
          <a:xfrm>
            <a:off x="2073628" y="2313012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900">
                <a:latin typeface="Roboto Condensed"/>
                <a:ea typeface="Roboto Condensed"/>
                <a:cs typeface="Roboto Condensed"/>
                <a:sym typeface="Roboto Condensed"/>
              </a:rPr>
              <a:t>andreev_a_a@sc.vsu.ru</a:t>
            </a:r>
            <a:endParaRPr b="1" sz="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/>
              <a:t>Разработчик</a:t>
            </a:r>
            <a:endParaRPr sz="900"/>
          </a:p>
        </p:txBody>
      </p:sp>
      <p:sp>
        <p:nvSpPr>
          <p:cNvPr id="178" name="Google Shape;178;p33"/>
          <p:cNvSpPr txBox="1"/>
          <p:nvPr>
            <p:ph idx="4294967295" type="ctrTitle"/>
          </p:nvPr>
        </p:nvSpPr>
        <p:spPr>
          <a:xfrm>
            <a:off x="3605876" y="1827288"/>
            <a:ext cx="1780500" cy="4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Господарикова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Варвара</a:t>
            </a:r>
            <a:endParaRPr sz="1400"/>
          </a:p>
        </p:txBody>
      </p:sp>
      <p:sp>
        <p:nvSpPr>
          <p:cNvPr id="179" name="Google Shape;179;p33"/>
          <p:cNvSpPr txBox="1"/>
          <p:nvPr>
            <p:ph idx="4294967295" type="subTitle"/>
          </p:nvPr>
        </p:nvSpPr>
        <p:spPr>
          <a:xfrm>
            <a:off x="3738800" y="2313013"/>
            <a:ext cx="1530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900">
                <a:latin typeface="Roboto Condensed"/>
                <a:ea typeface="Roboto Condensed"/>
                <a:cs typeface="Roboto Condensed"/>
                <a:sym typeface="Roboto Condensed"/>
              </a:rPr>
              <a:t>gospodarikovavs@gmail.com</a:t>
            </a:r>
            <a:endParaRPr b="1" sz="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/>
              <a:t>Менеджер проекта</a:t>
            </a:r>
            <a:endParaRPr sz="900"/>
          </a:p>
        </p:txBody>
      </p:sp>
      <p:sp>
        <p:nvSpPr>
          <p:cNvPr id="180" name="Google Shape;180;p33"/>
          <p:cNvSpPr txBox="1"/>
          <p:nvPr>
            <p:ph idx="4294967295" type="ctrTitle"/>
          </p:nvPr>
        </p:nvSpPr>
        <p:spPr>
          <a:xfrm>
            <a:off x="5355775" y="1827288"/>
            <a:ext cx="1780500" cy="4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Донских 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Дмитрий</a:t>
            </a:r>
            <a:endParaRPr sz="1400"/>
          </a:p>
        </p:txBody>
      </p:sp>
      <p:sp>
        <p:nvSpPr>
          <p:cNvPr id="181" name="Google Shape;181;p33"/>
          <p:cNvSpPr txBox="1"/>
          <p:nvPr>
            <p:ph idx="4294967295" type="subTitle"/>
          </p:nvPr>
        </p:nvSpPr>
        <p:spPr>
          <a:xfrm>
            <a:off x="5507425" y="2313012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900">
                <a:latin typeface="Roboto Condensed"/>
                <a:ea typeface="Roboto Condensed"/>
                <a:cs typeface="Roboto Condensed"/>
                <a:sym typeface="Roboto Condensed"/>
              </a:rPr>
              <a:t>donskikh_d_p@sc.vsu.ru</a:t>
            </a:r>
            <a:endParaRPr b="1" sz="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/>
              <a:t>Разработчик</a:t>
            </a:r>
            <a:endParaRPr sz="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 Newsletter by Slidesgo">
  <a:themeElements>
    <a:clrScheme name="Simple Light">
      <a:dk1>
        <a:srgbClr val="FFFFFF"/>
      </a:dk1>
      <a:lt1>
        <a:srgbClr val="0A3455"/>
      </a:lt1>
      <a:dk2>
        <a:srgbClr val="6EBDC4"/>
      </a:dk2>
      <a:lt2>
        <a:srgbClr val="416D90"/>
      </a:lt2>
      <a:accent1>
        <a:srgbClr val="B4EBF0"/>
      </a:accent1>
      <a:accent2>
        <a:srgbClr val="7CC5CC"/>
      </a:accent2>
      <a:accent3>
        <a:srgbClr val="61A6B5"/>
      </a:accent3>
      <a:accent4>
        <a:srgbClr val="548FA6"/>
      </a:accent4>
      <a:accent5>
        <a:srgbClr val="2E5F80"/>
      </a:accent5>
      <a:accent6>
        <a:srgbClr val="1743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